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4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C81CF1-E45D-439D-9E1D-EAC0241EA02D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CA37211-8041-448E-82F1-6F941C18E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33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37211-8041-448E-82F1-6F941C18EEB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41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53723-3CAE-8C55-7B88-12D51B3A7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DD62B7-0586-CF75-7F97-3623819C9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2817A-022F-14F1-AA0D-F49C89F56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2CD1B-7EC5-FBB9-D8B3-0EA962185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E4768-7EDC-E192-2583-4CC18C16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95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C4C80-0418-0DAE-159C-67152CBAB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AAAE81-05AF-6261-933F-C6E17652D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4E205-7ECC-7983-8E50-7806B8D66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46833-7523-685A-BBBE-38578725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72E29-ED4F-2822-0C7C-8A7507F9E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77482F-8F34-20C6-CBE3-2847475557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E342D-CE51-AF80-A37B-599B19D0A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85F9E-9E95-89C2-315A-5D06DBADB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2A980-7E83-3671-15BA-52B3FB60E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CECF3-8630-88D7-82B7-0C7BEBE6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56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CB7E8-556D-4267-18A8-BB38FC22A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F3D69-E010-5BE9-86B0-248016A5D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854D5-8E02-3CF5-A408-8AF44364A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F25D3-3B63-61E2-55D4-578A7C9ED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CC748-6406-D3F3-CA09-7910017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7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92A2B-FAB3-3425-1677-92403AF3A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E61B60-1BF3-558B-FD3E-701E33DBF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A59AD-B30F-8D57-37B1-B5F2E8F59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9228B-D33F-7FF5-96EE-2F8922959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B59CB-8D79-4245-29A4-620DEA78B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839B7-0FAB-19FA-FF43-91A53A681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4BB99-A083-F9A2-D1B6-017A18241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97F28A-3311-BE2E-1858-BD96AD3DF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A1046-C11E-8208-24D7-DA9696B8D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6463B5-7576-1CD8-F619-C5BB31FA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6FF276-BC77-78D1-1A33-8FFDEFF1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52680-4CFE-F73B-702D-9B5FE307F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8C6EE-338E-38DE-FC33-1211347F1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977842-1690-FBFB-A883-98FE2F664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CCB819-F385-09DD-38E9-D9F475F50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1B010B-3A2C-7F8E-21CC-AD22388EC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B90B68-BF0F-BED7-4447-8391803D4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986ECA-428C-2B02-021A-6CF22642D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4848D4-09E9-A01C-2900-B21D9D178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3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824F8-AA97-FB31-EDA4-B070CC8CA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AD9E6-34C1-2CBA-9703-05741C4BD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82E11-63DA-40F8-640F-F9B65B63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6C4B1F-28BE-7A0C-EFB8-C9610EF1C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21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CA3F59-3318-88B5-8E28-295C997E6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F4C5E6-A595-276D-9FD3-4DCEC05F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521DD4-144D-F86A-712A-29B139F9B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1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4AE11-5841-9DC6-4B88-BDCBB1E6F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08796-B0CF-2382-4C89-2DF5FD13C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021829-BB71-3EF3-4FD0-B21822548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CECB9-CCEA-DAA2-6BB1-943D25BDB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4F2A5-DB44-8C10-4107-EB11C000B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A8B48-396D-4349-4A75-42E7F1720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5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3831E-09E3-CA8D-B505-05E79985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49B671-A55D-F799-EC7E-810D6F4381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FEF77C-5C13-65AA-D272-FCE8A891A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F2418-2411-EAA0-0CC7-4C393B33F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A628F-EF5C-D7E7-45DD-CA7B074E8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95578C-AD7B-C61B-1C4B-342A3D55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00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2EE3CA-7B6D-3D50-EDC1-C32086740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3FF33-2F1C-8308-8A9C-98B350DF1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02CB1-12A2-127F-4D02-2C0A52C5AC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F7813A-2FF4-4AF8-AF34-468742376D71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62774-A33E-9D41-6736-A8824F827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A3737-B85E-C316-29F6-D7D5CACD68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8EC90A-04EF-428B-BEC5-4B866DED5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6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717724C-2C61-75EC-8933-BCF73DC4A4B3}"/>
              </a:ext>
            </a:extLst>
          </p:cNvPr>
          <p:cNvSpPr/>
          <p:nvPr/>
        </p:nvSpPr>
        <p:spPr>
          <a:xfrm>
            <a:off x="5309616" y="728472"/>
            <a:ext cx="1572768" cy="62179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City Council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1703CFE-0261-1E4A-4A19-A70F20F7CFC3}"/>
              </a:ext>
            </a:extLst>
          </p:cNvPr>
          <p:cNvSpPr/>
          <p:nvPr/>
        </p:nvSpPr>
        <p:spPr>
          <a:xfrm>
            <a:off x="5309616" y="1548384"/>
            <a:ext cx="1572768" cy="62179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City Manager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F9A9BC-8A0F-5905-E0FE-74DA6092DA72}"/>
              </a:ext>
            </a:extLst>
          </p:cNvPr>
          <p:cNvSpPr/>
          <p:nvPr/>
        </p:nvSpPr>
        <p:spPr>
          <a:xfrm>
            <a:off x="297180" y="2490216"/>
            <a:ext cx="1572768" cy="62179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City Clerk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06FACD-4FD2-736F-30F5-183ECDC8EB81}"/>
              </a:ext>
            </a:extLst>
          </p:cNvPr>
          <p:cNvSpPr/>
          <p:nvPr/>
        </p:nvSpPr>
        <p:spPr>
          <a:xfrm>
            <a:off x="2093976" y="2490216"/>
            <a:ext cx="1572768" cy="62179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City Treasurer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2ECC37B-BA15-81F5-8450-75810E8CDBD8}"/>
              </a:ext>
            </a:extLst>
          </p:cNvPr>
          <p:cNvSpPr/>
          <p:nvPr/>
        </p:nvSpPr>
        <p:spPr>
          <a:xfrm>
            <a:off x="5687568" y="2490216"/>
            <a:ext cx="1572768" cy="62179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Finance Director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B39C076-FAE4-B96A-364F-7FD91320ABA5}"/>
              </a:ext>
            </a:extLst>
          </p:cNvPr>
          <p:cNvSpPr/>
          <p:nvPr/>
        </p:nvSpPr>
        <p:spPr>
          <a:xfrm>
            <a:off x="7484364" y="2490216"/>
            <a:ext cx="1572768" cy="62179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Utility Billing Clerk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A79E283-145A-43B2-69C7-8D7796AC1D37}"/>
              </a:ext>
            </a:extLst>
          </p:cNvPr>
          <p:cNvSpPr/>
          <p:nvPr/>
        </p:nvSpPr>
        <p:spPr>
          <a:xfrm>
            <a:off x="3890772" y="2496312"/>
            <a:ext cx="1572768" cy="62179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Police Chief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88F586B-6B12-157D-68FA-885B8EF62BFE}"/>
              </a:ext>
            </a:extLst>
          </p:cNvPr>
          <p:cNvSpPr/>
          <p:nvPr/>
        </p:nvSpPr>
        <p:spPr>
          <a:xfrm>
            <a:off x="2880360" y="164592"/>
            <a:ext cx="6940296" cy="475488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City of Farmer City flowchart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5AF2F3D-7F31-4A27-AEA7-540653049B1E}"/>
              </a:ext>
            </a:extLst>
          </p:cNvPr>
          <p:cNvSpPr/>
          <p:nvPr/>
        </p:nvSpPr>
        <p:spPr>
          <a:xfrm>
            <a:off x="3890772" y="3288793"/>
            <a:ext cx="1572768" cy="62179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Code enforcement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5B6330C-C2BB-99CA-700B-085E511DBB09}"/>
              </a:ext>
            </a:extLst>
          </p:cNvPr>
          <p:cNvSpPr/>
          <p:nvPr/>
        </p:nvSpPr>
        <p:spPr>
          <a:xfrm>
            <a:off x="5233417" y="4718306"/>
            <a:ext cx="1572768" cy="62179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Streets &amp; Parks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399D3E6-1AB3-A5DD-1656-8324582D2922}"/>
              </a:ext>
            </a:extLst>
          </p:cNvPr>
          <p:cNvSpPr/>
          <p:nvPr/>
        </p:nvSpPr>
        <p:spPr>
          <a:xfrm>
            <a:off x="7257288" y="4718306"/>
            <a:ext cx="1572768" cy="62179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Water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2648494-CCFD-5306-DD69-A33A47C933FD}"/>
              </a:ext>
            </a:extLst>
          </p:cNvPr>
          <p:cNvSpPr/>
          <p:nvPr/>
        </p:nvSpPr>
        <p:spPr>
          <a:xfrm>
            <a:off x="7257288" y="5553459"/>
            <a:ext cx="1572768" cy="62179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Wastewater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02749C6-5F32-2E14-32B1-006921F34470}"/>
              </a:ext>
            </a:extLst>
          </p:cNvPr>
          <p:cNvSpPr/>
          <p:nvPr/>
        </p:nvSpPr>
        <p:spPr>
          <a:xfrm>
            <a:off x="9281160" y="4718306"/>
            <a:ext cx="1572768" cy="62179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Electric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17F4C48-3A32-D469-5AEF-19211B560183}"/>
              </a:ext>
            </a:extLst>
          </p:cNvPr>
          <p:cNvCxnSpPr>
            <a:endCxn id="4" idx="0"/>
          </p:cNvCxnSpPr>
          <p:nvPr/>
        </p:nvCxnSpPr>
        <p:spPr>
          <a:xfrm>
            <a:off x="6096000" y="640080"/>
            <a:ext cx="0" cy="8839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56C4796-0B58-30E2-9165-7A95042A3D49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6096000" y="1350264"/>
            <a:ext cx="0" cy="19812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857CEC3-E636-7CB6-260D-F75A6C2C5021}"/>
              </a:ext>
            </a:extLst>
          </p:cNvPr>
          <p:cNvCxnSpPr>
            <a:stCxn id="5" idx="2"/>
          </p:cNvCxnSpPr>
          <p:nvPr/>
        </p:nvCxnSpPr>
        <p:spPr>
          <a:xfrm>
            <a:off x="6096000" y="2170176"/>
            <a:ext cx="0" cy="143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2E570BA-87D5-0D85-4E34-E5ECDA1475FD}"/>
              </a:ext>
            </a:extLst>
          </p:cNvPr>
          <p:cNvCxnSpPr/>
          <p:nvPr/>
        </p:nvCxnSpPr>
        <p:spPr>
          <a:xfrm flipH="1">
            <a:off x="1088136" y="2313432"/>
            <a:ext cx="500786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E03EC2A-10C6-CE0B-1646-AE0A803D80D3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2310384"/>
            <a:ext cx="3971544" cy="30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A5D22E1-49C1-8284-A3F7-46D1FD62D494}"/>
              </a:ext>
            </a:extLst>
          </p:cNvPr>
          <p:cNvCxnSpPr>
            <a:cxnSpLocks/>
          </p:cNvCxnSpPr>
          <p:nvPr/>
        </p:nvCxnSpPr>
        <p:spPr>
          <a:xfrm>
            <a:off x="10067544" y="2313432"/>
            <a:ext cx="0" cy="17373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5D99F96-6058-83E4-DD4E-831E5EE4AE60}"/>
              </a:ext>
            </a:extLst>
          </p:cNvPr>
          <p:cNvCxnSpPr>
            <a:endCxn id="9" idx="0"/>
          </p:cNvCxnSpPr>
          <p:nvPr/>
        </p:nvCxnSpPr>
        <p:spPr>
          <a:xfrm flipH="1">
            <a:off x="8270748" y="2310384"/>
            <a:ext cx="4572" cy="1798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940AD09-190C-0F43-5823-D7881D67B64A}"/>
              </a:ext>
            </a:extLst>
          </p:cNvPr>
          <p:cNvCxnSpPr>
            <a:endCxn id="8" idx="0"/>
          </p:cNvCxnSpPr>
          <p:nvPr/>
        </p:nvCxnSpPr>
        <p:spPr>
          <a:xfrm>
            <a:off x="6473952" y="2310384"/>
            <a:ext cx="0" cy="1798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976C682-2111-9720-2D19-11CA9A15960A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4672584" y="2310384"/>
            <a:ext cx="4572" cy="18592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6D4C361-DC3E-66B6-CDDF-48EF048BC6D3}"/>
              </a:ext>
            </a:extLst>
          </p:cNvPr>
          <p:cNvCxnSpPr>
            <a:endCxn id="7" idx="0"/>
          </p:cNvCxnSpPr>
          <p:nvPr/>
        </p:nvCxnSpPr>
        <p:spPr>
          <a:xfrm>
            <a:off x="2880360" y="2310384"/>
            <a:ext cx="0" cy="1798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3B9F77F-E5B3-5EC3-2DF3-DE2296B55210}"/>
              </a:ext>
            </a:extLst>
          </p:cNvPr>
          <p:cNvCxnSpPr>
            <a:endCxn id="6" idx="0"/>
          </p:cNvCxnSpPr>
          <p:nvPr/>
        </p:nvCxnSpPr>
        <p:spPr>
          <a:xfrm flipH="1">
            <a:off x="1083564" y="2310384"/>
            <a:ext cx="4572" cy="17983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C24AF0F-0A80-3DA4-8027-A0C0ED1A09B8}"/>
              </a:ext>
            </a:extLst>
          </p:cNvPr>
          <p:cNvCxnSpPr>
            <a:stCxn id="10" idx="2"/>
            <a:endCxn id="16" idx="0"/>
          </p:cNvCxnSpPr>
          <p:nvPr/>
        </p:nvCxnSpPr>
        <p:spPr>
          <a:xfrm>
            <a:off x="4677156" y="3118104"/>
            <a:ext cx="0" cy="17068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B2DE54B-3AC4-B99A-11FC-E1D24073C734}"/>
              </a:ext>
            </a:extLst>
          </p:cNvPr>
          <p:cNvCxnSpPr>
            <a:cxnSpLocks/>
          </p:cNvCxnSpPr>
          <p:nvPr/>
        </p:nvCxnSpPr>
        <p:spPr>
          <a:xfrm>
            <a:off x="10067544" y="2488692"/>
            <a:ext cx="0" cy="195529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333C846-5A33-DB46-CA28-0104D14520EC}"/>
              </a:ext>
            </a:extLst>
          </p:cNvPr>
          <p:cNvCxnSpPr/>
          <p:nvPr/>
        </p:nvCxnSpPr>
        <p:spPr>
          <a:xfrm flipH="1">
            <a:off x="6019801" y="4443984"/>
            <a:ext cx="2250947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E963C49-9714-5ED0-8D10-D0845FAE1EE8}"/>
              </a:ext>
            </a:extLst>
          </p:cNvPr>
          <p:cNvCxnSpPr>
            <a:cxnSpLocks/>
          </p:cNvCxnSpPr>
          <p:nvPr/>
        </p:nvCxnSpPr>
        <p:spPr>
          <a:xfrm>
            <a:off x="8270748" y="4443984"/>
            <a:ext cx="1796796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E6CE759-05FB-8FBA-65CE-647A5DE599DB}"/>
              </a:ext>
            </a:extLst>
          </p:cNvPr>
          <p:cNvCxnSpPr>
            <a:endCxn id="17" idx="0"/>
          </p:cNvCxnSpPr>
          <p:nvPr/>
        </p:nvCxnSpPr>
        <p:spPr>
          <a:xfrm>
            <a:off x="6019801" y="4443984"/>
            <a:ext cx="0" cy="27432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E8F35D5-8A8C-5088-C749-BEF6D923A478}"/>
              </a:ext>
            </a:extLst>
          </p:cNvPr>
          <p:cNvCxnSpPr>
            <a:endCxn id="18" idx="0"/>
          </p:cNvCxnSpPr>
          <p:nvPr/>
        </p:nvCxnSpPr>
        <p:spPr>
          <a:xfrm>
            <a:off x="8043672" y="4443984"/>
            <a:ext cx="0" cy="27432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06618A52-4386-E8D6-CE87-B9BAAC35BB2D}"/>
              </a:ext>
            </a:extLst>
          </p:cNvPr>
          <p:cNvCxnSpPr>
            <a:cxnSpLocks/>
            <a:stCxn id="18" idx="2"/>
            <a:endCxn id="19" idx="0"/>
          </p:cNvCxnSpPr>
          <p:nvPr/>
        </p:nvCxnSpPr>
        <p:spPr>
          <a:xfrm>
            <a:off x="8043672" y="5340098"/>
            <a:ext cx="0" cy="21336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14B96A8-301E-D92B-2ADF-0A9C651D2BE9}"/>
              </a:ext>
            </a:extLst>
          </p:cNvPr>
          <p:cNvCxnSpPr>
            <a:endCxn id="20" idx="0"/>
          </p:cNvCxnSpPr>
          <p:nvPr/>
        </p:nvCxnSpPr>
        <p:spPr>
          <a:xfrm>
            <a:off x="10067544" y="4443984"/>
            <a:ext cx="0" cy="27432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01546C3B-DCD4-039F-5268-904EA8681312}"/>
              </a:ext>
            </a:extLst>
          </p:cNvPr>
          <p:cNvSpPr/>
          <p:nvPr/>
        </p:nvSpPr>
        <p:spPr>
          <a:xfrm>
            <a:off x="164592" y="6220971"/>
            <a:ext cx="2340864" cy="621792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Council-Manager government</a:t>
            </a: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6575FF76-B2B5-1645-C207-B5303922529B}"/>
              </a:ext>
            </a:extLst>
          </p:cNvPr>
          <p:cNvSpPr/>
          <p:nvPr/>
        </p:nvSpPr>
        <p:spPr>
          <a:xfrm>
            <a:off x="2587752" y="6217920"/>
            <a:ext cx="2340864" cy="621792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Administration &amp; City Hall staff</a:t>
            </a: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F129961E-AC69-86E4-D6D4-661B0295A2D8}"/>
              </a:ext>
            </a:extLst>
          </p:cNvPr>
          <p:cNvSpPr/>
          <p:nvPr/>
        </p:nvSpPr>
        <p:spPr>
          <a:xfrm>
            <a:off x="5010912" y="6220971"/>
            <a:ext cx="2340864" cy="62179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Public works departments</a:t>
            </a:r>
          </a:p>
        </p:txBody>
      </p:sp>
    </p:spTree>
    <p:extLst>
      <p:ext uri="{BB962C8B-B14F-4D97-AF65-F5344CB8AC3E}">
        <p14:creationId xmlns:p14="http://schemas.microsoft.com/office/powerpoint/2010/main" val="3228182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39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City of Farmer City Manager</dc:creator>
  <cp:lastModifiedBy>Angie Wanserski</cp:lastModifiedBy>
  <cp:revision>5</cp:revision>
  <cp:lastPrinted>2026-06-29T20:04:46Z</cp:lastPrinted>
  <dcterms:created xsi:type="dcterms:W3CDTF">2026-06-29T18:55:03Z</dcterms:created>
  <dcterms:modified xsi:type="dcterms:W3CDTF">2026-06-29T20:23:43Z</dcterms:modified>
</cp:coreProperties>
</file>